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2"/>
  </p:normalViewPr>
  <p:slideViewPr>
    <p:cSldViewPr snapToGrid="0" snapToObjects="1">
      <p:cViewPr varScale="1">
        <p:scale>
          <a:sx n="81" d="100"/>
          <a:sy n="81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2D18B-1DB7-FC4F-9F4F-02AF0EB71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3BC5B7-4815-504D-A8AD-B57533185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E71BF5-7CBC-E442-A96B-B1462199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18F723-5414-E641-B704-3774F9B8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2F0D4-2221-F443-BF17-F0F7EF35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44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9D037-871F-9440-9E8C-48209C01E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116F19-FAC9-824B-B0FA-98CE8391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EE887-283A-AE47-AE83-EE755043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1F791-97C3-3843-B3DA-82D73A04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EF7B9-9B9C-5F4C-89E1-BAF4B079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48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E8F0C1-6FEA-5C4F-B488-6ECBA6F95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422519-623E-B548-AFFE-09FA8A09D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759BA6-DD78-0746-9A27-84FE96A3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0E1881-903D-6240-93D4-4B4F5CB2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D09CAA-08EE-D846-9E3A-C062368B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C84BD-295F-DC40-8770-0733E7D8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4847F-B8FF-814C-B6F2-32FA1D24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14CD4-1AFA-6049-9F44-1738125B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26E07-C506-5A45-8F5E-89FE44F1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6CAD3-53FC-8340-93DE-18995618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2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5D7E3-F708-464F-A1A2-69D2CCCF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4EBBCC-CB53-C244-B193-875370441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6AD5ED-C2B1-3045-84ED-52AA590C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C0C738-4BB2-DD4A-91DD-4E9154DA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E52137-DE34-FC4C-944B-85662EF5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97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DD13D-ECB7-A544-9402-AAB81728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466DCE-6485-844A-8CAD-850326A2E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5CF78-ECEB-4842-AC2D-0D96979B6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6EE30A-5D11-AB47-AB2C-215B0F88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BD6BD1-2C7E-9B44-9DDA-5F2B3861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FE850E-59C7-7D4A-9368-94A06D90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25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40426-0D56-D348-8912-3FB54190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C84F58-386F-1C4C-944E-DC8A25306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1B7492-B18C-2D49-ACC5-30CD6747B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64EC50-5DC1-D741-993D-CCFBE3DF1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5FF43E-1723-BD4F-BCB8-38C7F3E2B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F797DE-234A-BF44-A2F7-6635EDE6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CC91F5-4E24-BC4B-A43F-50E92C04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4799CB1-4F64-1945-8B07-4A3FB356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0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725AB-6F0F-E04E-9DAB-6625D882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59C2DF-E9DE-0148-B908-9D5301D7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04B6CD-D675-5D4D-9148-0E5C7626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D21611-11DC-ED40-8A30-C8FB0625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1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E39CF9-37CC-4541-BB80-3BCF390A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CD7B7E-71DD-3745-A9CF-BC3B9DF9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7CB6C8-C7A0-D049-952A-7CA5F72B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2726F-F8E4-2149-A0E4-4743F108E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7D77A9-9BEC-6644-8922-9208E4C0B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E51AC2-7F62-9B4A-8708-54657CACD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9123C9-BEC4-4F4E-A9FA-1A967192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8D9175-B817-1849-9C57-F34087BD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1E8AE0-09E4-0040-8AF1-800D156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12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8052F-11AE-D040-8A6B-95F7F6DA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DD2547-C313-2E47-9DC9-D247DE7BB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C026AC-AB74-8D43-B1C9-B4FA4E780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0E45E0-09EA-584D-89AA-47573B1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2BAAC3-AC81-A048-9A11-8B344AC5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685EE7-0557-004A-94A2-5AB9737C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14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DFD523-B260-3442-B6B2-387B0AA3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B55FEE-159C-7346-AA8B-644C077B6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BF443-3615-F049-AAA5-E6BBDBB1F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44D0-3D55-BF4A-BFBA-4421071CAAB9}" type="datetimeFigureOut">
              <a:rPr lang="es-MX" smtClean="0"/>
              <a:t>08/02/2023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7BEF4-2B9A-9C40-B3BC-F6A1CF76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386198-A382-5C49-8CD7-EC1E17E6B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444C-C3F8-3242-9B02-228C1B9A54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74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F624A-310E-0B4D-8986-A9BA1F67A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0762"/>
          </a:xfrm>
        </p:spPr>
        <p:txBody>
          <a:bodyPr>
            <a:noAutofit/>
          </a:bodyPr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Ampliaciones y Reducciones Presupuestales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908027-CC0E-9342-8D76-7F69D343A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054" y="2143125"/>
            <a:ext cx="9144000" cy="537013"/>
          </a:xfrm>
        </p:spPr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Ampliaciones</a:t>
            </a:r>
            <a:r>
              <a:rPr lang="es-MX" dirty="0"/>
              <a:t>:</a:t>
            </a:r>
          </a:p>
          <a:p>
            <a:endParaRPr lang="es-MX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8FC6F27-E85E-6C48-BB54-A488EE99C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13567"/>
              </p:ext>
            </p:extLst>
          </p:nvPr>
        </p:nvGraphicFramePr>
        <p:xfrm>
          <a:off x="2032000" y="3163887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664004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3835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$1,669,742.00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30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462,196.00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886389"/>
                  </a:ext>
                </a:extLst>
              </a:tr>
            </a:tbl>
          </a:graphicData>
        </a:graphic>
      </p:graphicFrame>
      <p:sp>
        <p:nvSpPr>
          <p:cNvPr id="5" name="Subtítulo 2">
            <a:extLst>
              <a:ext uri="{FF2B5EF4-FFF2-40B4-BE49-F238E27FC236}">
                <a16:creationId xmlns:a16="http://schemas.microsoft.com/office/drawing/2014/main" id="{1D888AE7-64AD-3A4B-9DAD-9A4A9F204D5A}"/>
              </a:ext>
            </a:extLst>
          </p:cNvPr>
          <p:cNvSpPr txBox="1">
            <a:spLocks/>
          </p:cNvSpPr>
          <p:nvPr/>
        </p:nvSpPr>
        <p:spPr>
          <a:xfrm>
            <a:off x="1285054" y="4796942"/>
            <a:ext cx="9144000" cy="537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Reducción</a:t>
            </a:r>
          </a:p>
          <a:p>
            <a:endParaRPr lang="es-MX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D820D790-2C77-3A44-B745-172BBB2EA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16211"/>
              </p:ext>
            </p:extLst>
          </p:nvPr>
        </p:nvGraphicFramePr>
        <p:xfrm>
          <a:off x="1992751" y="548365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356740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57608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Propio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$2,529,926.60  (No recaudado)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698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554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Ampliaciones y Reducciones Presupuestales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Ampliaciones y Reducciones Presupuestales</dc:title>
  <dc:creator>Edna E. Alday S.</dc:creator>
  <cp:lastModifiedBy>Luz Marina Vega García</cp:lastModifiedBy>
  <cp:revision>2</cp:revision>
  <dcterms:created xsi:type="dcterms:W3CDTF">2023-02-08T16:58:40Z</dcterms:created>
  <dcterms:modified xsi:type="dcterms:W3CDTF">2023-02-08T18:24:01Z</dcterms:modified>
</cp:coreProperties>
</file>